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6" r:id="rId6"/>
    <p:sldId id="261" r:id="rId7"/>
    <p:sldId id="267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8FCA0-62C6-491B-94D3-1E63F897CA76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201965-1DAE-4904-8058-435A689C4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23C12-38B2-4FE5-945C-A63B48CB52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D8F9-E47E-43A4-BFD1-1F9C39DD8E2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A4ED-B395-4485-B01C-FB82C4DF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E505-DD29-4763-87F9-E619914D006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D232-1A7F-44B5-8A25-47D15518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FCBE-3DE4-460C-BD79-B4C3AFD84715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4898-609A-4B80-B5EB-13461E717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A9CD-81CA-4B17-991A-AAEE63E3CD3B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26F9-3AC6-487E-8C04-924DA4B8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1506-43ED-4A74-A3E7-C1F91D79F2A7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3723-AD32-43D7-93CD-06BC587A6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1C49-BDFA-4005-8804-69D1C68EDD9B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BA2D-684C-4247-B347-C3D256B03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89B5-CBCE-4C38-9E3D-B9851000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0C7B-60AE-4CEE-8D33-C2FE79771F97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B965-C9B8-4B1B-9278-DB29087E644E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A4B8-0B72-40BE-AA07-AC6C2E3A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5055-33CF-4C47-A49A-8BC0569A2A4C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078A-FCD1-4BEB-A2E3-D842FC5EA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4CBD-BA86-463B-B04B-53B08488075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1A1D-7DE8-4B9B-92BC-753207EA6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CE84-26FF-4C09-9979-051BE2C075F8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3ECE-E178-499F-8B06-A22CBB812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C02B32-EB09-4776-9019-9CFF5A0ABEF7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90D1C24-FACF-42E0-8642-E202B895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3905250" cy="19002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Выполнил: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ученик 2 «А» класса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школы №220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Чернышев Тимофей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25003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smtClean="0"/>
              <a:t>Святые места России</a:t>
            </a:r>
            <a:endParaRPr lang="ru-RU" sz="8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5650" y="19050"/>
            <a:ext cx="4383088" cy="5984875"/>
          </a:xfrm>
        </p:spPr>
      </p:pic>
      <p:pic>
        <p:nvPicPr>
          <p:cNvPr id="16386" name="Picture 2" descr="ИА &quot;Православие на Северной земле&quot;"/>
          <p:cNvPicPr>
            <a:picLocks noChangeAspect="1" noChangeArrowheads="1"/>
          </p:cNvPicPr>
          <p:nvPr/>
        </p:nvPicPr>
        <p:blipFill>
          <a:blip r:embed="rId3"/>
          <a:srcRect l="9375" r="30625"/>
          <a:stretch>
            <a:fillRect/>
          </a:stretch>
        </p:blipFill>
        <p:spPr bwMode="auto">
          <a:xfrm>
            <a:off x="357158" y="928670"/>
            <a:ext cx="4796642" cy="457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 1999 году было совершено Великое освещение восстановленного храма.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5602" name="Picture 2" descr="Блог - Привет.ру - Великие храмы России.Успенский собор Московского Кремля (ЧАСТЬ 2-Я) - Личный интернет дневник пользователя 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6550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4470" y="1149335"/>
            <a:ext cx="4500594" cy="42195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Успенский Кафедральный собор — это собор в городе Коломне на Соборной площади Коломенского кремля.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2530" name="Picture 2" descr="Успенский Кафедральный собор в г. Коломне :: Victor Klyuchev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010015" cy="563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314802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Трёхкупольный собор был заложен в 1379 великим князем Дмитрием Донским после первой победы русских войск над Золотой ордой 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в Битве при реке Воже.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1508" name="Picture 4" descr="русское войско впервые разбивает золотоордынцев в Битве на реке Вож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5929354" cy="315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1071546"/>
            <a:ext cx="3729006" cy="41434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Строительство  собора длилось один год, а в росписи его принимал участие сам Феофан Грек.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2" name="Picture 2" descr="День великих Подвижников и Чудотворцев. День сваятой Параскевы,нареченной Пятницей."/>
          <p:cNvPicPr>
            <a:picLocks noChangeAspect="1" noChangeArrowheads="1"/>
          </p:cNvPicPr>
          <p:nvPr/>
        </p:nvPicPr>
        <p:blipFill>
          <a:blip r:embed="rId2"/>
          <a:srcRect l="4615" r="35384"/>
          <a:stretch>
            <a:fillRect/>
          </a:stretch>
        </p:blipFill>
        <p:spPr bwMode="auto">
          <a:xfrm>
            <a:off x="500034" y="500042"/>
            <a:ext cx="4643470" cy="580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4286280" cy="62198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Святыня храма, Донская икона Божьей матери, сопутствовала князю во время его ратного подвига на поле Куликовом.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3554" name="Picture 2" descr="Донскую икону Божией Матери принесут в Донской монасты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54497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42984"/>
            <a:ext cx="5072098" cy="42195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С 1581 по 1586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годы в этом храме служил святитель Иов, епископ Коломенский, ставший первым патриархом Русской церкви.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9458" name="Picture 2" descr="43752 - Память свят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8529" y="428605"/>
            <a:ext cx="417356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23622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bg1"/>
                </a:solidFill>
              </a:rPr>
              <a:t>Храм был богато украшен, имел иконы в серебряных окладах, шитые пелены, одна из них была собственноручно вышита великой княгиней Софией Палеолог</a:t>
            </a:r>
            <a:r>
              <a:rPr lang="ru-RU" smtClean="0">
                <a:solidFill>
                  <a:schemeClr val="bg1"/>
                </a:solidFill>
              </a:rPr>
              <a:t>. 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4578" name="Picture 2" descr="vittasim - Коломенский кремль. Прогулка 9. Храмы Соборной площади Коломны. Успенский собор"/>
          <p:cNvPicPr>
            <a:picLocks noChangeAspect="1" noChangeArrowheads="1"/>
          </p:cNvPicPr>
          <p:nvPr/>
        </p:nvPicPr>
        <p:blipFill>
          <a:blip r:embed="rId2"/>
          <a:srcRect t="7047" b="9799"/>
          <a:stretch>
            <a:fillRect/>
          </a:stretch>
        </p:blipFill>
        <p:spPr bwMode="auto">
          <a:xfrm>
            <a:off x="1071538" y="2571744"/>
            <a:ext cx="709452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6013" y="1206500"/>
            <a:ext cx="4443412" cy="3730625"/>
          </a:xfrm>
        </p:spPr>
      </p:pic>
      <p:pic>
        <p:nvPicPr>
          <p:cNvPr id="18434" name="Picture 2" descr="За МКАД жизнь есть. Проверено. - 1812 год и Коломна"/>
          <p:cNvPicPr>
            <a:picLocks noChangeAspect="1" noChangeArrowheads="1"/>
          </p:cNvPicPr>
          <p:nvPr/>
        </p:nvPicPr>
        <p:blipFill>
          <a:blip r:embed="rId3"/>
          <a:srcRect l="7022" t="6562" r="5898" b="24062"/>
          <a:stretch>
            <a:fillRect/>
          </a:stretch>
        </p:blipFill>
        <p:spPr bwMode="auto">
          <a:xfrm>
            <a:off x="571472" y="428604"/>
            <a:ext cx="466857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00174"/>
            <a:ext cx="5000660" cy="35052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bg1"/>
                </a:solidFill>
              </a:rPr>
              <a:t>На месте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разобранного храма в течение 10 лет был возведён новый, сохранившийся до наших дней .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17410" name="Picture 2" descr="Путешествия и рассказы о монастырях, храмах, церквях, с фото…"/>
          <p:cNvPicPr>
            <a:picLocks noChangeAspect="1" noChangeArrowheads="1"/>
          </p:cNvPicPr>
          <p:nvPr/>
        </p:nvPicPr>
        <p:blipFill>
          <a:blip r:embed="rId2"/>
          <a:srcRect b="7421"/>
          <a:stretch>
            <a:fillRect/>
          </a:stretch>
        </p:blipFill>
        <p:spPr bwMode="auto">
          <a:xfrm>
            <a:off x="4643438" y="764588"/>
            <a:ext cx="4269068" cy="52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10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Святые места России</dc:title>
  <dc:creator>user</dc:creator>
  <cp:lastModifiedBy>климанская</cp:lastModifiedBy>
  <cp:revision>15</cp:revision>
  <dcterms:created xsi:type="dcterms:W3CDTF">2014-12-05T12:28:44Z</dcterms:created>
  <dcterms:modified xsi:type="dcterms:W3CDTF">2014-12-08T07:09:33Z</dcterms:modified>
</cp:coreProperties>
</file>